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5" r:id="rId4"/>
    <p:sldId id="259" r:id="rId5"/>
    <p:sldId id="261" r:id="rId6"/>
    <p:sldId id="263" r:id="rId7"/>
    <p:sldId id="264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ncpb8qowmejmwfy4nepbgsowmejtwr14nq7brgoihopbggo1xekbw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988840"/>
            <a:ext cx="8375441" cy="661219"/>
          </a:xfrm>
          <a:prstGeom prst="rect">
            <a:avLst/>
          </a:prstGeom>
        </p:spPr>
      </p:pic>
      <p:pic>
        <p:nvPicPr>
          <p:cNvPr id="5" name="Рисунок 4" descr="4ncpb8qowmejmwfy4nepbgsowmejtwr1rdek8wri4nq7b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4221088"/>
            <a:ext cx="7266057" cy="6662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23728" y="2492896"/>
            <a:ext cx="5110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«Учимся играя»</a:t>
            </a:r>
            <a:endParaRPr lang="ru-RU" sz="5400" b="1" i="1" cap="none" spc="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284984"/>
            <a:ext cx="7210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i="1" dirty="0" err="1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Уйный-уйный</a:t>
            </a:r>
            <a:r>
              <a:rPr lang="tt-RU" sz="5400" b="1" i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үсәбез</a:t>
            </a:r>
            <a:r>
              <a:rPr lang="ru-RU" sz="5400" b="1" i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i="1" cap="none" spc="0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0831" y="5013176"/>
            <a:ext cx="31876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i="1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5-6 лет</a:t>
            </a:r>
          </a:p>
          <a:p>
            <a:pPr algn="ctr"/>
            <a:r>
              <a:rPr lang="tt-RU" sz="2400" b="1" i="1" cap="none" spc="0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Автор –составител</a:t>
            </a:r>
            <a:r>
              <a:rPr lang="ru-RU" sz="2400" b="1" i="1" cap="none" spc="0" dirty="0" smtClean="0">
                <a:ln w="1143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ь:</a:t>
            </a:r>
            <a:endParaRPr lang="ru-RU" sz="2400" b="1" i="1" cap="none" spc="0" dirty="0">
              <a:ln w="1143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628800"/>
            <a:ext cx="8964488" cy="398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Способствовать активизации в речи детей слов на татарском языке по теме «Овощи», “Посуда”, “Одежда”. Учить ребенка составлять диалог , отвечать на вопрсосы “Бу нәрсә?”, “Нинди?”, “Ничә?”</a:t>
            </a: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endParaRPr lang="ru-RU" sz="1400" b="1" dirty="0" smtClean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Развивать связную речь,внимание,память и логическое мышление;</a:t>
            </a:r>
            <a:endParaRPr lang="ru-RU" sz="1400" b="1" dirty="0" smtClean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Воспитывать любовь и уважение к обучению татарскому языку</a:t>
            </a:r>
            <a:endParaRPr lang="ru-RU" sz="1400" b="1" dirty="0" smtClean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"/>
            </a:pP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Балалар сөйләмендә "яшелчәләр", "савыт-саба", "кием-салым"темасы буенча сүзләрнең активлашуына ярдәм итәргә. Баланы " Бу нәрсә?", "Нинди?", "Ничә?” диалогларын төзергә өйрәтү.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"/>
            </a:pP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Бәйләнешлесөйләм, игътибар, хәтер һәм логик фикерләүне үстерергү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"/>
            </a:pPr>
            <a:r>
              <a:rPr lang="tt-RU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Татар теленә мәхәббәт һәм хөрмәт тәрбияләү.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260648"/>
            <a:ext cx="41830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игры:</a:t>
            </a:r>
            <a:endParaRPr lang="ru-RU" sz="5400" b="1" i="1" cap="none" spc="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136685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4437112"/>
            <a:ext cx="3384376" cy="2016224"/>
          </a:xfrm>
          <a:prstGeom prst="rect">
            <a:avLst/>
          </a:prstGeom>
        </p:spPr>
      </p:pic>
      <p:pic>
        <p:nvPicPr>
          <p:cNvPr id="5" name="Рисунок 4" descr="1152898-800x8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8879" y="1052736"/>
            <a:ext cx="1525521" cy="4608512"/>
          </a:xfrm>
          <a:prstGeom prst="rect">
            <a:avLst/>
          </a:prstGeom>
        </p:spPr>
      </p:pic>
      <p:pic>
        <p:nvPicPr>
          <p:cNvPr id="6" name="Рисунок 5" descr="img2.jpg"/>
          <p:cNvPicPr>
            <a:picLocks noChangeAspect="1"/>
          </p:cNvPicPr>
          <p:nvPr/>
        </p:nvPicPr>
        <p:blipFill>
          <a:blip r:embed="rId5" cstate="print"/>
          <a:srcRect l="5901" t="33200" r="72050" b="33200"/>
          <a:stretch>
            <a:fillRect/>
          </a:stretch>
        </p:blipFill>
        <p:spPr>
          <a:xfrm>
            <a:off x="2123728" y="1700808"/>
            <a:ext cx="1224136" cy="1049259"/>
          </a:xfrm>
          <a:prstGeom prst="rect">
            <a:avLst/>
          </a:prstGeom>
        </p:spPr>
      </p:pic>
      <p:pic>
        <p:nvPicPr>
          <p:cNvPr id="7" name="Рисунок 6" descr="img2.jpg"/>
          <p:cNvPicPr>
            <a:picLocks noChangeAspect="1"/>
          </p:cNvPicPr>
          <p:nvPr/>
        </p:nvPicPr>
        <p:blipFill>
          <a:blip r:embed="rId6" cstate="email"/>
          <a:srcRect l="27084" b="8696"/>
          <a:stretch>
            <a:fillRect/>
          </a:stretch>
        </p:blipFill>
        <p:spPr>
          <a:xfrm rot="16200000">
            <a:off x="3419872" y="1268761"/>
            <a:ext cx="1368152" cy="1512166"/>
          </a:xfrm>
          <a:prstGeom prst="rect">
            <a:avLst/>
          </a:prstGeom>
        </p:spPr>
      </p:pic>
      <p:pic>
        <p:nvPicPr>
          <p:cNvPr id="9" name="Рисунок 8" descr="img2.jpg"/>
          <p:cNvPicPr>
            <a:picLocks noChangeAspect="1"/>
          </p:cNvPicPr>
          <p:nvPr/>
        </p:nvPicPr>
        <p:blipFill>
          <a:blip r:embed="rId7" cstate="print"/>
          <a:srcRect l="72837" t="34600" r="5113" b="3801"/>
          <a:stretch>
            <a:fillRect/>
          </a:stretch>
        </p:blipFill>
        <p:spPr>
          <a:xfrm rot="20782867">
            <a:off x="4972668" y="1444070"/>
            <a:ext cx="1080120" cy="1697331"/>
          </a:xfrm>
          <a:prstGeom prst="rect">
            <a:avLst/>
          </a:prstGeom>
        </p:spPr>
      </p:pic>
      <p:pic>
        <p:nvPicPr>
          <p:cNvPr id="10" name="Рисунок 9" descr="img2.jpg"/>
          <p:cNvPicPr>
            <a:picLocks noChangeAspect="1"/>
          </p:cNvPicPr>
          <p:nvPr/>
        </p:nvPicPr>
        <p:blipFill>
          <a:blip r:embed="rId5" cstate="print"/>
          <a:srcRect l="29525" t="68200" r="53150"/>
          <a:stretch>
            <a:fillRect/>
          </a:stretch>
        </p:blipFill>
        <p:spPr>
          <a:xfrm>
            <a:off x="6516216" y="1772816"/>
            <a:ext cx="1008112" cy="1040866"/>
          </a:xfrm>
          <a:prstGeom prst="rect">
            <a:avLst/>
          </a:prstGeom>
        </p:spPr>
      </p:pic>
      <p:pic>
        <p:nvPicPr>
          <p:cNvPr id="11" name="Рисунок 10" descr="img2.jpg"/>
          <p:cNvPicPr>
            <a:picLocks noChangeAspect="1"/>
          </p:cNvPicPr>
          <p:nvPr/>
        </p:nvPicPr>
        <p:blipFill>
          <a:blip r:embed="rId5" cstate="print"/>
          <a:srcRect l="29525" t="33200" r="53150" b="31800"/>
          <a:stretch>
            <a:fillRect/>
          </a:stretch>
        </p:blipFill>
        <p:spPr>
          <a:xfrm>
            <a:off x="7740352" y="1556792"/>
            <a:ext cx="1157888" cy="131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35838E-7 L 0.03542 0.3958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6185E-6 C -0.04479 0.0659 -0.08923 0.13179 -0.09982 0.17919 C -0.11024 0.22682 -0.06961 0.26636 -0.06354 0.28463 " pathEditMode="relative" rAng="0" ptsTypes="a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5607E-6 L -0.09445 0.3225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526E-6 L -0.1026 0.3865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Рисунок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0" y="3212976"/>
            <a:ext cx="1938801" cy="816797"/>
          </a:xfrm>
          <a:prstGeom prst="rect">
            <a:avLst/>
          </a:prstGeom>
        </p:spPr>
      </p:pic>
      <p:pic>
        <p:nvPicPr>
          <p:cNvPr id="26" name="Рисунок 25" descr="Рисунок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260632" y="4149080"/>
            <a:ext cx="1511683" cy="1523948"/>
          </a:xfrm>
          <a:prstGeom prst="rect">
            <a:avLst/>
          </a:prstGeom>
        </p:spPr>
      </p:pic>
      <p:pic>
        <p:nvPicPr>
          <p:cNvPr id="24" name="Рисунок 23" descr="Рисунок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40494" y="260648"/>
            <a:ext cx="1980600" cy="864096"/>
          </a:xfrm>
          <a:prstGeom prst="rect">
            <a:avLst/>
          </a:prstGeom>
        </p:spPr>
      </p:pic>
      <p:pic>
        <p:nvPicPr>
          <p:cNvPr id="23" name="Рисунок 22" descr="Рисунок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16615" y="2132856"/>
            <a:ext cx="2004783" cy="1512168"/>
          </a:xfrm>
          <a:prstGeom prst="rect">
            <a:avLst/>
          </a:prstGeom>
        </p:spPr>
      </p:pic>
      <p:pic>
        <p:nvPicPr>
          <p:cNvPr id="22" name="Рисунок 21" descr="Рисунок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4000" y="4437112"/>
            <a:ext cx="2890619" cy="1584829"/>
          </a:xfrm>
          <a:prstGeom prst="rect">
            <a:avLst/>
          </a:prstGeom>
        </p:spPr>
      </p:pic>
      <p:pic>
        <p:nvPicPr>
          <p:cNvPr id="21" name="Рисунок 20" descr="Рисунок3.png"/>
          <p:cNvPicPr>
            <a:picLocks noChangeAspect="1"/>
          </p:cNvPicPr>
          <p:nvPr/>
        </p:nvPicPr>
        <p:blipFill>
          <a:blip r:embed="rId8" cstate="print"/>
          <a:srcRect t="26166"/>
          <a:stretch>
            <a:fillRect/>
          </a:stretch>
        </p:blipFill>
        <p:spPr>
          <a:xfrm>
            <a:off x="9612560" y="3933056"/>
            <a:ext cx="1444633" cy="2031897"/>
          </a:xfrm>
          <a:prstGeom prst="rect">
            <a:avLst/>
          </a:prstGeom>
        </p:spPr>
      </p:pic>
      <p:pic>
        <p:nvPicPr>
          <p:cNvPr id="20" name="Рисунок 19" descr="Рисунок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64488" y="2348880"/>
            <a:ext cx="1875981" cy="1152049"/>
          </a:xfrm>
          <a:prstGeom prst="rect">
            <a:avLst/>
          </a:prstGeom>
        </p:spPr>
      </p:pic>
      <p:pic>
        <p:nvPicPr>
          <p:cNvPr id="19" name="Рисунок 18" descr="Рисунок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24528" y="980728"/>
            <a:ext cx="1723700" cy="1859126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/>
          <a:srcRect l="17737" t="17142" r="11400" b="7967"/>
          <a:stretch>
            <a:fillRect/>
          </a:stretch>
        </p:blipFill>
        <p:spPr bwMode="auto">
          <a:xfrm>
            <a:off x="251519" y="1412776"/>
            <a:ext cx="379351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807181_3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436096" y="332656"/>
            <a:ext cx="1259632" cy="2722936"/>
          </a:xfrm>
          <a:prstGeom prst="rect">
            <a:avLst/>
          </a:prstGeom>
        </p:spPr>
      </p:pic>
      <p:pic>
        <p:nvPicPr>
          <p:cNvPr id="17" name="Рисунок 16" descr="hello_html_m4e50a2b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355976" y="332656"/>
            <a:ext cx="1296144" cy="2917520"/>
          </a:xfrm>
          <a:prstGeom prst="rect">
            <a:avLst/>
          </a:prstGeom>
        </p:spPr>
      </p:pic>
      <p:pic>
        <p:nvPicPr>
          <p:cNvPr id="18" name="Рисунок 17" descr="hello_html_2de978fd.png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 flipH="1">
            <a:off x="4716016" y="3573016"/>
            <a:ext cx="4257190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89017E-7 L -0.79514 0.1477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" y="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4624E-6 L -0.80348 0.07352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64162E-6 L -0.92153 -0.12693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" y="-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-0.9099 -0.10509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1689 C -0.09861 -0.06135 -0.19722 -0.13936 -0.30399 -0.1463 C -0.41059 -0.15301 -0.53403 -0.06945 -0.6408 -0.025 C -0.74739 0.01944 -0.846 0.0699 -0.94427 0.1206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" y="-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C -0.08402 -0.00533 -0.16805 -0.01065 -0.23836 0.01782 C -0.30868 0.04629 -0.34531 0.13333 -0.4217 0.17106 C -0.49809 0.20856 -0.62222 0.22569 -0.6967 0.24236 C -0.77118 0.25902 -0.83229 0.27338 -0.8684 0.27106 C -0.90451 0.26875 -0.90902 0.24884 -0.91336 0.22893 " pathEditMode="relative" ptsTypes="aaaa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0.79496 0.01389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" y="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7.03704E-6 C -0.08213 -0.09166 -0.16424 -0.18333 -0.25504 -0.17777 C -0.34584 -0.17222 -0.43629 -0.01249 -0.54515 0.03334 C -0.654 0.07917 -0.84862 0.09515 -0.90834 0.09769 C -0.96806 0.10024 -0.93577 0.07454 -0.90348 0.04885 " pathEditMode="relative" ptsTypes="aaa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lat-design-walk-in-closet-with-shelves-vector-16422304.jpg"/>
          <p:cNvPicPr>
            <a:picLocks noChangeAspect="1"/>
          </p:cNvPicPr>
          <p:nvPr/>
        </p:nvPicPr>
        <p:blipFill>
          <a:blip r:embed="rId3" cstate="print"/>
          <a:srcRect r="-855" b="10101"/>
          <a:stretch>
            <a:fillRect/>
          </a:stretch>
        </p:blipFill>
        <p:spPr>
          <a:xfrm>
            <a:off x="1187624" y="692696"/>
            <a:ext cx="6696744" cy="473962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9780" y="2924944"/>
            <a:ext cx="124270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64904"/>
            <a:ext cx="122396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online-com-ua-Transparent-backgr-vvCFDdzboA3kp6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1484784"/>
            <a:ext cx="1452236" cy="2107943"/>
          </a:xfrm>
          <a:prstGeom prst="rect">
            <a:avLst/>
          </a:prstGeom>
        </p:spPr>
      </p:pic>
      <p:pic>
        <p:nvPicPr>
          <p:cNvPr id="9" name="Рисунок 8" descr="imgonline-com-ua-Transparent-backgr-z4hfDoJKuuqbJ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71800" y="1916832"/>
            <a:ext cx="1224136" cy="1480444"/>
          </a:xfrm>
          <a:prstGeom prst="rect">
            <a:avLst/>
          </a:prstGeom>
        </p:spPr>
      </p:pic>
      <p:pic>
        <p:nvPicPr>
          <p:cNvPr id="10" name="Рисунок 9" descr="imgonline-com-ua-Transparent-backgr-XwI2sJ0fM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1628800"/>
            <a:ext cx="1512168" cy="1843869"/>
          </a:xfrm>
          <a:prstGeom prst="rect">
            <a:avLst/>
          </a:prstGeom>
        </p:spPr>
      </p:pic>
      <p:pic>
        <p:nvPicPr>
          <p:cNvPr id="12" name="Рисунок 11" descr="imgonline-com-ua-Transparent-backgr-s4DiFcgT9VrrV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00192" y="1916832"/>
            <a:ext cx="1008112" cy="1348882"/>
          </a:xfrm>
          <a:prstGeom prst="rect">
            <a:avLst/>
          </a:prstGeom>
        </p:spPr>
      </p:pic>
      <p:pic>
        <p:nvPicPr>
          <p:cNvPr id="13" name="Рисунок 12" descr="imgonline-com-ua-Transparent-backgr-sEIM8ldFpOE54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04248" y="1916832"/>
            <a:ext cx="1080120" cy="1512168"/>
          </a:xfrm>
          <a:prstGeom prst="rect">
            <a:avLst/>
          </a:prstGeom>
        </p:spPr>
      </p:pic>
      <p:pic>
        <p:nvPicPr>
          <p:cNvPr id="14" name="Рисунок 13" descr="imgonline-com-ua-Transparent-backgr-fO9WSVjSbJQvMGqp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211960" y="1700808"/>
            <a:ext cx="1953908" cy="2952328"/>
          </a:xfrm>
          <a:prstGeom prst="rect">
            <a:avLst/>
          </a:prstGeom>
        </p:spPr>
      </p:pic>
      <p:pic>
        <p:nvPicPr>
          <p:cNvPr id="15" name="Рисунок 14" descr="imgonline-com-ua-Transparent-backgr-6GeK9jyEd8oC8m3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292080" y="1844824"/>
            <a:ext cx="847787" cy="1831479"/>
          </a:xfrm>
          <a:prstGeom prst="rect">
            <a:avLst/>
          </a:prstGeom>
        </p:spPr>
      </p:pic>
      <p:pic>
        <p:nvPicPr>
          <p:cNvPr id="16" name="Рисунок 15" descr="imgonline-com-ua-Transparent-backgr-Sib2wQXhiKaDK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52120" y="1844824"/>
            <a:ext cx="1130998" cy="1944216"/>
          </a:xfrm>
          <a:prstGeom prst="rect">
            <a:avLst/>
          </a:prstGeom>
        </p:spPr>
      </p:pic>
      <p:pic>
        <p:nvPicPr>
          <p:cNvPr id="18" name="Рисунок 17" descr="imgonline-com-ua-Transparent-backgr-T7xWJc5rq8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59632" y="692696"/>
            <a:ext cx="1368152" cy="1830365"/>
          </a:xfrm>
          <a:prstGeom prst="rect">
            <a:avLst/>
          </a:prstGeom>
        </p:spPr>
      </p:pic>
      <p:pic>
        <p:nvPicPr>
          <p:cNvPr id="19" name="Рисунок 18" descr="imgonline-com-ua-Transparent-backgr-T7xWJc5rq8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59632" y="2420888"/>
            <a:ext cx="1368152" cy="1830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93642E-7 C 0.10834 0.09919 0.21685 0.19861 0.30035 0.24185 C 0.38369 0.28509 0.4665 0.25642 0.50018 0.25989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5757 C -0.03576 -0.01456 -0.07916 0.02844 -0.13403 0.06474 C -0.18907 0.10104 -0.25973 0.1563 -0.32275 0.1607 C -0.38577 0.16509 -0.47535 0.06174 -0.51146 0.09087 C -0.54775 0.12 -0.50348 0.32393 -0.53994 0.33549 C -0.57605 0.34705 -0.65244 0.25388 -0.7283 0.1607 " pathEditMode="relative" rAng="0" ptsTypes="aaaa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" y="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7341E-6 C 0.07621 0.07769 0.1526 0.15537 0.16562 0.2074 C 0.17865 0.25942 0.13715 0.29618 0.07865 0.31214 C 0.01996 0.32809 -0.09115 0.31422 -0.18681 0.30335 C -0.28264 0.29248 -0.45087 0.25202 -0.4967 0.2467 C -0.54254 0.24138 -0.46701 0.26867 -0.46233 0.27075 " pathEditMode="relative" ptsTypes="aaaa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04280" y="188640"/>
            <a:ext cx="65998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Паспорт игры «Вкусный салат!»   </a:t>
            </a:r>
          </a:p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«Т</a:t>
            </a:r>
            <a:r>
              <a:rPr lang="tt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әмле салат” уены паспорты</a:t>
            </a:r>
            <a:endParaRPr lang="ru-RU" sz="3200" b="1" i="1" dirty="0">
              <a:ln w="11430">
                <a:noFill/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40768"/>
            <a:ext cx="88204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Алинә: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Исәнмесез, 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М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исемем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Алинә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Минем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сезнең белән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бергәләшеп тәмле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пешерәсем килә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Игътибар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белән карыйк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эле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яшелчәләр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 Бу нәрсә 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Балалар: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Бу бәрәңге,  бу кәбестә, бу кишер, бу кыяр, бу суган.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Алинә 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Бу нинди бәрәңге?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Балалар: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Бу чиста, тәмле, зур бәрәңге.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Балалар карагыз , без бик матур , тәмле салат пешердек. Мин бик шат.Рәхмхт.  Саубулыгыз!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Балалар: Саубул, Алинә.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Алина: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Здравствуйте, ребята! Меня зовут Алина. Я хочу вместе с вами приготовить вкусный салат. Давайте внимательно посмотрим, какие овощи есть. Что это ? (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это картофель, это капуста, это морковь, это огурец, это лук.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Алина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: Какая картошка?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это чистая, вкусная, большая картошка.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Ребята, мы приготовили очень красивый, вкусный салат. Я очень рад.Спасибо. Прощайте!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Саубул, Алина.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8580" y="188640"/>
            <a:ext cx="585128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Паспорт игры «Новый дом»   </a:t>
            </a:r>
          </a:p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Яңа өй” уены паспорты</a:t>
            </a:r>
            <a:endParaRPr lang="ru-RU" sz="3200" b="1" i="1" dirty="0">
              <a:ln w="11430">
                <a:noFill/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16832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: Исәнмесез, 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Әти белән әни яңа матур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өйгә кученәләр.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Игътибар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белән карагыз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йөк машинасы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яңа өйгә ниләр тояп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килгән?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: Бу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нәрсә?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карават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урындык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чынаяк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кашык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тәлинкә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Нинди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карават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чиста, зур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карават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Здравствуйте, ребята! Мама и папа переехали в новый красивый дом. Посмотрите внимательно, что грузовик привез в новый дом.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что это?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эта кровать (стул, чашка, ложка, тарелка)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 кровать какая?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зеленая, красивая, чистая, большая кровать.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7413" y="188640"/>
            <a:ext cx="643362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Паспорт игры «День рождение»   </a:t>
            </a:r>
          </a:p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Туган көн” уены паспорты</a:t>
            </a:r>
            <a:endParaRPr lang="ru-RU" sz="3200" b="1" i="1" dirty="0">
              <a:ln w="11430">
                <a:noFill/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16832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: Исәнмесез, 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лән кыз туган көнгә җыенганнар, карагыз әле киемнәр шкафында нинди киемнәр бар?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Күлмәк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чалбар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сарафан, рубашка бар)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Нинди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күлмәк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Яшел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чиста,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кечкенә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күлмәк.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Здравствуйте, ребята! Мальчик и девочка собрались на день рождение, посмотрите, какая одежда есть в шкафу?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рубашка(есть брюки, сарафан, рубашка)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какое платье?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Дети: зеленое, красивое, чистое,  маленькое  платье.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Ребята сейчас я вам загадаю загадку и вы узнаете в чем решил(а) пойди девочка (мальчик)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на день рождение.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7413" y="188640"/>
            <a:ext cx="643362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Паспорт игры «День рождение»   </a:t>
            </a:r>
          </a:p>
          <a:p>
            <a:pPr algn="ctr"/>
            <a:r>
              <a:rPr lang="ru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3200" b="1" i="1" dirty="0" smtClean="0">
                <a:ln w="11430">
                  <a:noFill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Туган көн” уены паспорты</a:t>
            </a:r>
            <a:endParaRPr lang="ru-RU" sz="3200" b="1" i="1" dirty="0">
              <a:ln w="11430">
                <a:noFill/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268760"/>
            <a:ext cx="29878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клетку, и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полосочку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кружочек, и в цветочек.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Синие, зеленые,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Белые, лиловые.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Рюшечки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оборочки,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Карманчики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сборочки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Дружно все в шкафу висят,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чем же мне пойти гулять?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1340768"/>
            <a:ext cx="439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Её носят все: и зимою, и летом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спорт и прогулку худышки, атлеты,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Студенты, рабочие, папы и мамы,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Детишки с пелёнок, солидные дамы.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хлопка она может быть или шёлка…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Назвали зачем-то одежду …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Она футболистам нужна, видно, тоже,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выиграть матч им она не поможет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1490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Две дороги,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Надену на ноги.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Стрелки ровненько идут,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показывают путь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501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20</cp:revision>
  <dcterms:created xsi:type="dcterms:W3CDTF">2021-08-27T10:27:14Z</dcterms:created>
  <dcterms:modified xsi:type="dcterms:W3CDTF">2024-04-03T12:25:22Z</dcterms:modified>
</cp:coreProperties>
</file>